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251752"/>
            <a:ext cx="10947042" cy="2826381"/>
          </a:xfrm>
        </p:spPr>
        <p:txBody>
          <a:bodyPr>
            <a:noAutofit/>
          </a:bodyPr>
          <a:lstStyle/>
          <a:p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73.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b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Khawlta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Ing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468871"/>
            <a:ext cx="9144000" cy="2923395"/>
          </a:xfrm>
        </p:spPr>
        <p:txBody>
          <a:bodyPr>
            <a:normAutofit/>
          </a:bodyPr>
          <a:lstStyle/>
          <a:p>
            <a:r>
              <a:rPr lang="en-US" sz="2800" dirty="0"/>
              <a:t>Resting in the Everlasting Arms</a:t>
            </a:r>
          </a:p>
          <a:p>
            <a:r>
              <a:rPr lang="en-US" sz="2800" dirty="0" err="1"/>
              <a:t>Thk</a:t>
            </a:r>
            <a:r>
              <a:rPr lang="en-US" sz="2800" dirty="0"/>
              <a:t>. 33:27</a:t>
            </a:r>
          </a:p>
          <a:p>
            <a:r>
              <a:rPr lang="en-US" sz="2800" dirty="0"/>
              <a:t>Elisa Albright Hoffman, 1839-1929</a:t>
            </a:r>
          </a:p>
          <a:p>
            <a:r>
              <a:rPr lang="en-US" sz="2800" dirty="0" err="1"/>
              <a:t>Doh</a:t>
            </a:r>
            <a:r>
              <a:rPr lang="en-US" sz="2800" dirty="0"/>
              <a:t> is Ab</a:t>
            </a:r>
          </a:p>
          <a:p>
            <a:endParaRPr lang="en-US" sz="2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khawlkhopna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Alian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thuphapi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Pasian sung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om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Launa pan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lungmuang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khinzo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khualzinna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tang,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Anini’n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lam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khawlta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kihta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omkhawm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ang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khawlta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en-US" sz="9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164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73. Tawntung Ang Sungah Ka Khawlta Ing 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2018-10-11T03:57:40Z</dcterms:modified>
</cp:coreProperties>
</file>